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4" r:id="rId6"/>
    <p:sldId id="259" r:id="rId7"/>
    <p:sldId id="260" r:id="rId8"/>
    <p:sldId id="261" r:id="rId9"/>
    <p:sldId id="266" r:id="rId10"/>
    <p:sldId id="265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BOOK CLOUD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MINAL </a:t>
            </a:r>
            <a:r>
              <a:rPr lang="en-GB" dirty="0" err="1" smtClean="0"/>
              <a:t>pATEL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5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861" r="-99" b="41607"/>
          <a:stretch/>
        </p:blipFill>
        <p:spPr>
          <a:xfrm>
            <a:off x="562128" y="2505907"/>
            <a:ext cx="6073422" cy="1828800"/>
          </a:xfrm>
        </p:spPr>
      </p:pic>
      <p:sp>
        <p:nvSpPr>
          <p:cNvPr id="5" name="TextBox 4"/>
          <p:cNvSpPr txBox="1"/>
          <p:nvPr/>
        </p:nvSpPr>
        <p:spPr>
          <a:xfrm>
            <a:off x="7517423" y="2505907"/>
            <a:ext cx="4255477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Repository Testing – Done through JUnit – Test to search through the database and retrieve data by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Integration testing – Tests the Mapping Methods – GET , PUT , POST and DELETE -  CRUD functionality</a:t>
            </a:r>
            <a:r>
              <a:rPr lang="en-GB" dirty="0" smtClean="0"/>
              <a:t>.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Selenium </a:t>
            </a:r>
            <a:r>
              <a:rPr lang="en-GB" dirty="0"/>
              <a:t>and Cucumber – BDD </a:t>
            </a:r>
            <a:r>
              <a:rPr lang="en-GB" dirty="0" smtClean="0"/>
              <a:t>–Testing to ensure the website is functional.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87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would I do in the next Iteration?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716" y="3201377"/>
            <a:ext cx="9294813" cy="2038838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Add </a:t>
            </a:r>
            <a:r>
              <a:rPr lang="en-GB" dirty="0">
                <a:solidFill>
                  <a:schemeClr val="tx1"/>
                </a:solidFill>
              </a:rPr>
              <a:t>a login functionality – This would allow a user to login and view which books they have downloaded.</a:t>
            </a:r>
          </a:p>
          <a:p>
            <a:r>
              <a:rPr lang="en-GB" dirty="0">
                <a:solidFill>
                  <a:schemeClr val="tx1"/>
                </a:solidFill>
              </a:rPr>
              <a:t>Add a checkout functionality – User </a:t>
            </a:r>
            <a:r>
              <a:rPr lang="en-GB" dirty="0" smtClean="0">
                <a:solidFill>
                  <a:schemeClr val="tx1"/>
                </a:solidFill>
              </a:rPr>
              <a:t>would be able to </a:t>
            </a:r>
            <a:r>
              <a:rPr lang="en-GB" dirty="0">
                <a:solidFill>
                  <a:schemeClr val="tx1"/>
                </a:solidFill>
              </a:rPr>
              <a:t>go through a checkout process</a:t>
            </a:r>
          </a:p>
          <a:p>
            <a:r>
              <a:rPr lang="en-GB" dirty="0">
                <a:solidFill>
                  <a:schemeClr val="tx1"/>
                </a:solidFill>
              </a:rPr>
              <a:t>Implement more </a:t>
            </a:r>
            <a:r>
              <a:rPr lang="en-GB" dirty="0" smtClean="0">
                <a:solidFill>
                  <a:schemeClr val="tx1"/>
                </a:solidFill>
              </a:rPr>
              <a:t>tests </a:t>
            </a:r>
            <a:r>
              <a:rPr lang="en-GB" dirty="0">
                <a:solidFill>
                  <a:schemeClr val="tx1"/>
                </a:solidFill>
              </a:rPr>
              <a:t>into the project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7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25664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 smtClean="0">
                <a:solidFill>
                  <a:schemeClr val="tx1"/>
                </a:solidFill>
              </a:rPr>
              <a:t>Thank you for Listening</a:t>
            </a:r>
          </a:p>
          <a:p>
            <a:pPr marL="0" indent="0" algn="ctr">
              <a:buNone/>
            </a:pPr>
            <a:endParaRPr lang="en-GB" sz="4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GB" sz="4000" dirty="0" smtClean="0">
                <a:solidFill>
                  <a:schemeClr val="tx1"/>
                </a:solidFill>
              </a:rPr>
              <a:t>Any Questions?</a:t>
            </a:r>
            <a:endParaRPr lang="en-GB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4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 smtClean="0"/>
              <a:t>What is Book Cloud?</a:t>
            </a:r>
          </a:p>
          <a:p>
            <a:r>
              <a:rPr lang="en-GB" sz="2800" dirty="0" smtClean="0"/>
              <a:t>Wireframes and User Stories</a:t>
            </a:r>
          </a:p>
          <a:p>
            <a:r>
              <a:rPr lang="en-GB" sz="2800" dirty="0" smtClean="0"/>
              <a:t>SQL</a:t>
            </a:r>
            <a:r>
              <a:rPr lang="en-GB" sz="2800" dirty="0" smtClean="0"/>
              <a:t>, Springboot </a:t>
            </a:r>
            <a:endParaRPr lang="en-GB" sz="2800" dirty="0" smtClean="0"/>
          </a:p>
          <a:p>
            <a:r>
              <a:rPr lang="en-GB" sz="2800" dirty="0" smtClean="0"/>
              <a:t>JavaScript ,HTML </a:t>
            </a:r>
            <a:r>
              <a:rPr lang="en-GB" sz="2800" dirty="0" smtClean="0"/>
              <a:t>and </a:t>
            </a:r>
            <a:r>
              <a:rPr lang="en-GB" sz="2800" dirty="0" smtClean="0"/>
              <a:t>CSS</a:t>
            </a:r>
            <a:endParaRPr lang="en-GB" sz="2800" dirty="0" smtClean="0"/>
          </a:p>
          <a:p>
            <a:r>
              <a:rPr lang="en-GB" sz="2800" dirty="0" smtClean="0"/>
              <a:t>Functionality </a:t>
            </a:r>
          </a:p>
          <a:p>
            <a:r>
              <a:rPr lang="en-GB" sz="2800" dirty="0" smtClean="0"/>
              <a:t>Testing</a:t>
            </a:r>
          </a:p>
          <a:p>
            <a:r>
              <a:rPr lang="en-GB" sz="2800" dirty="0"/>
              <a:t>What would I do in the next Iteration?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4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Idea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1" b="3341"/>
          <a:stretch/>
        </p:blipFill>
        <p:spPr>
          <a:xfrm>
            <a:off x="497803" y="2523393"/>
            <a:ext cx="5037857" cy="255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t="6527" r="15210"/>
          <a:stretch/>
        </p:blipFill>
        <p:spPr>
          <a:xfrm>
            <a:off x="6339252" y="2391507"/>
            <a:ext cx="5264267" cy="40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Wireframes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9" y="2493818"/>
            <a:ext cx="3586136" cy="31186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32" y="2536999"/>
            <a:ext cx="3534504" cy="3075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73" y="2536999"/>
            <a:ext cx="3597663" cy="31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Stories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8852" y="2478224"/>
            <a:ext cx="4423846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 </a:t>
            </a:r>
            <a:r>
              <a:rPr lang="en-GB" dirty="0" smtClean="0"/>
              <a:t>Given that I am searching </a:t>
            </a:r>
            <a:r>
              <a:rPr lang="en-GB" dirty="0"/>
              <a:t>for a book on a </a:t>
            </a:r>
            <a:r>
              <a:rPr lang="en-GB" dirty="0" smtClean="0"/>
              <a:t>website, when I navigate to the books page, I can browse books </a:t>
            </a:r>
            <a:r>
              <a:rPr lang="en-GB" dirty="0"/>
              <a:t>on </a:t>
            </a:r>
            <a:r>
              <a:rPr lang="en-GB" dirty="0" smtClean="0"/>
              <a:t>the website, so </a:t>
            </a:r>
            <a:r>
              <a:rPr lang="en-GB" dirty="0"/>
              <a:t>that I can find the </a:t>
            </a:r>
            <a:r>
              <a:rPr lang="en-GB" dirty="0" smtClean="0"/>
              <a:t>book </a:t>
            </a:r>
            <a:r>
              <a:rPr lang="en-GB" dirty="0"/>
              <a:t>I </a:t>
            </a:r>
            <a:r>
              <a:rPr lang="en-GB" dirty="0" smtClean="0"/>
              <a:t>want.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158554" y="4924937"/>
            <a:ext cx="4423846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Given that I am searching </a:t>
            </a:r>
            <a:r>
              <a:rPr lang="en-GB" dirty="0"/>
              <a:t>for a book on a </a:t>
            </a:r>
            <a:r>
              <a:rPr lang="en-GB" dirty="0" smtClean="0"/>
              <a:t>website, when I navigate to the Search books page, I can search for a specific book </a:t>
            </a:r>
            <a:r>
              <a:rPr lang="en-GB" dirty="0"/>
              <a:t>on </a:t>
            </a:r>
            <a:r>
              <a:rPr lang="en-GB" dirty="0" smtClean="0"/>
              <a:t>the website, so </a:t>
            </a:r>
            <a:r>
              <a:rPr lang="en-GB" dirty="0"/>
              <a:t>that I can find the </a:t>
            </a:r>
            <a:r>
              <a:rPr lang="en-GB" dirty="0" smtClean="0"/>
              <a:t>book I was searching for.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7" t="6905" r="19091" b="3618"/>
          <a:stretch/>
        </p:blipFill>
        <p:spPr>
          <a:xfrm>
            <a:off x="955966" y="4074267"/>
            <a:ext cx="3300152" cy="2603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7963" r="937" b="20370"/>
          <a:stretch/>
        </p:blipFill>
        <p:spPr>
          <a:xfrm>
            <a:off x="6362700" y="2478224"/>
            <a:ext cx="4933950" cy="20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SQL  AND SPRINGBOOT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48" y="2369127"/>
            <a:ext cx="2928542" cy="164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ring boo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939" y="4563687"/>
            <a:ext cx="2530674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06990" y="2976987"/>
            <a:ext cx="825601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SQL was used at the very beginning stage of my project to implement the database.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8372" y="4989621"/>
            <a:ext cx="8256014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Springboot was used to implement a Model, Controller and a repository to connect the database</a:t>
            </a:r>
            <a:r>
              <a:rPr lang="en-GB" dirty="0" smtClean="0"/>
              <a:t>. – CRUD functionality. The database was connected to via a JDBC Connection.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092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HTML,CSS AND JAVA SCRIPT</a:t>
            </a:r>
            <a:endParaRPr lang="en-GB" dirty="0"/>
          </a:p>
        </p:txBody>
      </p:sp>
      <p:pic>
        <p:nvPicPr>
          <p:cNvPr id="2060" name="Picture 12" descr="Image result for css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38"/>
          <a:stretch/>
        </p:blipFill>
        <p:spPr bwMode="auto">
          <a:xfrm>
            <a:off x="424907" y="4970459"/>
            <a:ext cx="1166148" cy="160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mage result for css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5" r="-1323"/>
          <a:stretch/>
        </p:blipFill>
        <p:spPr bwMode="auto">
          <a:xfrm>
            <a:off x="424907" y="2064722"/>
            <a:ext cx="1246909" cy="160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css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9" r="34805"/>
          <a:stretch/>
        </p:blipFill>
        <p:spPr bwMode="auto">
          <a:xfrm>
            <a:off x="10515598" y="3322332"/>
            <a:ext cx="1288473" cy="160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98307" y="5707315"/>
            <a:ext cx="82560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HTML and Bootstrap was used to implement the front end.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699164" y="3926091"/>
            <a:ext cx="681643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CSS was used for the design (fonts, layout) and Colour Scheme for the Project.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810384" y="2545230"/>
            <a:ext cx="825601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JS was used to connect the backend to the frontend to allow </a:t>
            </a:r>
            <a:r>
              <a:rPr lang="en-GB" dirty="0" smtClean="0"/>
              <a:t>functionality.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5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Functionality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81679" y="5442537"/>
            <a:ext cx="6816435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This allows the user to search for books that are within the database. The database was loaded using an onload function. 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56" b="38776"/>
          <a:stretch/>
        </p:blipFill>
        <p:spPr>
          <a:xfrm>
            <a:off x="500420" y="2304562"/>
            <a:ext cx="3895733" cy="209159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5" r="819" b="19825"/>
          <a:stretch/>
        </p:blipFill>
        <p:spPr>
          <a:xfrm>
            <a:off x="4950070" y="2409324"/>
            <a:ext cx="6216161" cy="24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Functionality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5750" r="31381" b="71562"/>
          <a:stretch/>
        </p:blipFill>
        <p:spPr>
          <a:xfrm>
            <a:off x="228599" y="2409092"/>
            <a:ext cx="6374423" cy="1283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5" t="6061" r="18618" b="4584"/>
          <a:stretch/>
        </p:blipFill>
        <p:spPr>
          <a:xfrm>
            <a:off x="7244861" y="2409092"/>
            <a:ext cx="4114800" cy="3250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599" y="4699587"/>
            <a:ext cx="6816435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This allows the user to browse books and then select the title and it will navigate to a new page and the user will be able to see more information about the book including reviews , price and ratings.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495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125</TotalTime>
  <Words>393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BOOK CLOUD</vt:lpstr>
      <vt:lpstr>Overview</vt:lpstr>
      <vt:lpstr>The Idea</vt:lpstr>
      <vt:lpstr>Wireframes</vt:lpstr>
      <vt:lpstr>User Stories</vt:lpstr>
      <vt:lpstr>SQL  AND SPRINGBOOT </vt:lpstr>
      <vt:lpstr>HTML,CSS AND JAVA SCRIPT</vt:lpstr>
      <vt:lpstr>Functionality</vt:lpstr>
      <vt:lpstr>Functionality</vt:lpstr>
      <vt:lpstr>Testing</vt:lpstr>
      <vt:lpstr>What would I do in the next Iteration?</vt:lpstr>
      <vt:lpstr>PowerPoint Presentation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CLOUD</dc:title>
  <dc:creator>Admin</dc:creator>
  <cp:lastModifiedBy>Admin</cp:lastModifiedBy>
  <cp:revision>16</cp:revision>
  <dcterms:created xsi:type="dcterms:W3CDTF">2019-02-14T17:05:52Z</dcterms:created>
  <dcterms:modified xsi:type="dcterms:W3CDTF">2019-02-15T09:12:37Z</dcterms:modified>
</cp:coreProperties>
</file>